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950" r:id="rId2"/>
    <p:sldId id="1034" r:id="rId3"/>
    <p:sldId id="1035" r:id="rId4"/>
    <p:sldId id="1036" r:id="rId5"/>
    <p:sldId id="1037" r:id="rId6"/>
    <p:sldId id="670" r:id="rId7"/>
    <p:sldId id="671" r:id="rId8"/>
    <p:sldId id="672" r:id="rId9"/>
    <p:sldId id="673" r:id="rId10"/>
    <p:sldId id="674" r:id="rId11"/>
    <p:sldId id="512" r:id="rId12"/>
    <p:sldId id="513" r:id="rId13"/>
    <p:sldId id="514" r:id="rId14"/>
    <p:sldId id="1008" r:id="rId15"/>
    <p:sldId id="382" r:id="rId16"/>
    <p:sldId id="383" r:id="rId17"/>
    <p:sldId id="385" r:id="rId18"/>
    <p:sldId id="395" r:id="rId19"/>
    <p:sldId id="396" r:id="rId20"/>
    <p:sldId id="397" r:id="rId21"/>
    <p:sldId id="1042" r:id="rId22"/>
    <p:sldId id="398" r:id="rId23"/>
    <p:sldId id="399" r:id="rId24"/>
    <p:sldId id="1038" r:id="rId25"/>
    <p:sldId id="465" r:id="rId26"/>
    <p:sldId id="466" r:id="rId27"/>
    <p:sldId id="467" r:id="rId28"/>
    <p:sldId id="474" r:id="rId29"/>
    <p:sldId id="695" r:id="rId30"/>
    <p:sldId id="696" r:id="rId31"/>
    <p:sldId id="1041" r:id="rId32"/>
    <p:sldId id="954" r:id="rId33"/>
    <p:sldId id="1010" r:id="rId34"/>
    <p:sldId id="955" r:id="rId35"/>
    <p:sldId id="982" r:id="rId36"/>
    <p:sldId id="1043" r:id="rId37"/>
    <p:sldId id="1044" r:id="rId38"/>
    <p:sldId id="1032" r:id="rId39"/>
    <p:sldId id="1031" r:id="rId40"/>
    <p:sldId id="956" r:id="rId41"/>
    <p:sldId id="1033" r:id="rId42"/>
    <p:sldId id="953" r:id="rId43"/>
    <p:sldId id="742" r:id="rId44"/>
    <p:sldId id="743" r:id="rId45"/>
    <p:sldId id="744" r:id="rId46"/>
    <p:sldId id="745" r:id="rId47"/>
    <p:sldId id="746" r:id="rId48"/>
    <p:sldId id="747" r:id="rId49"/>
    <p:sldId id="748" r:id="rId50"/>
    <p:sldId id="750" r:id="rId51"/>
    <p:sldId id="749" r:id="rId52"/>
    <p:sldId id="946" r:id="rId5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1" d="100"/>
          <a:sy n="91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9006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578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04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540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61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07/10/2023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08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-10-2023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2906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33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823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979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King who conquered the grave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Worthy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r>
              <a:rPr lang="en-GB" sz="3600" dirty="0">
                <a:solidFill>
                  <a:schemeClr val="bg1"/>
                </a:solidFill>
              </a:rPr>
              <a:t> </a:t>
            </a:r>
            <a:r>
              <a:rPr lang="en-GB" sz="3600" dirty="0" err="1">
                <a:solidFill>
                  <a:schemeClr val="bg1"/>
                </a:solidFill>
              </a:rPr>
              <a:t>worthy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28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8800" dirty="0"/>
              <a:t>Raise A Hallelujah</a:t>
            </a:r>
          </a:p>
          <a:p>
            <a:r>
              <a:rPr lang="en-GB" sz="1200" dirty="0"/>
              <a:t> </a:t>
            </a:r>
          </a:p>
          <a:p>
            <a:endParaRPr lang="en-GB" sz="1200" dirty="0"/>
          </a:p>
          <a:p>
            <a:r>
              <a:rPr lang="en-GB" sz="1200" dirty="0"/>
              <a:t>CCLI Song # 7119315</a:t>
            </a:r>
          </a:p>
          <a:p>
            <a:r>
              <a:rPr lang="en-GB" sz="1200" dirty="0"/>
              <a:t>Jake Stevens | Jonathan David </a:t>
            </a:r>
            <a:r>
              <a:rPr lang="en-GB" sz="1200" dirty="0" err="1"/>
              <a:t>Helser</a:t>
            </a:r>
            <a:r>
              <a:rPr lang="en-GB" sz="1200" dirty="0"/>
              <a:t> | Melissa </a:t>
            </a:r>
            <a:r>
              <a:rPr lang="en-GB" sz="1200" dirty="0" err="1"/>
              <a:t>Helser</a:t>
            </a:r>
            <a:r>
              <a:rPr lang="en-GB" sz="1200" dirty="0"/>
              <a:t> | Molly Skaggs</a:t>
            </a:r>
          </a:p>
          <a:p>
            <a:r>
              <a:rPr lang="en-GB" sz="1200" dirty="0"/>
              <a:t>© 2018 Bethel Music Publishing (Admin. by Song Solutions)</a:t>
            </a:r>
          </a:p>
          <a:p>
            <a:r>
              <a:rPr lang="en-GB" sz="1200" i="1" dirty="0"/>
              <a:t>For use solely with the </a:t>
            </a:r>
            <a:r>
              <a:rPr lang="en-GB" sz="1200" i="1" dirty="0" err="1"/>
              <a:t>SongSelect</a:t>
            </a:r>
            <a:r>
              <a:rPr lang="en-GB" sz="1200" i="1" dirty="0"/>
              <a:t>® </a:t>
            </a:r>
            <a:r>
              <a:rPr lang="en-GB" sz="1200" i="1" dirty="0">
                <a:hlinkClick r:id="rId2"/>
              </a:rPr>
              <a:t>Terms of Use</a:t>
            </a:r>
            <a:r>
              <a:rPr lang="en-GB" sz="1200" i="1" dirty="0"/>
              <a:t>. All rights reserved. </a:t>
            </a:r>
            <a:r>
              <a:rPr lang="en-GB" sz="1200" i="1" dirty="0">
                <a:hlinkClick r:id="rId3"/>
              </a:rPr>
              <a:t>www.ccli.com</a:t>
            </a:r>
            <a:endParaRPr lang="en-GB" sz="1200" i="1" dirty="0"/>
          </a:p>
          <a:p>
            <a:r>
              <a:rPr lang="en-GB" sz="1200" dirty="0"/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louder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sing in the middle of the storm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Louder and louder you’re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hear my praises roar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Up from the ashes hope will arise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 with everything inside of me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I will watch the darkness flee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in the middle of the mystery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 fear you lost your hold on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Sing a little louder </a:t>
            </a:r>
            <a:br>
              <a:rPr lang="en-GB" sz="5400" dirty="0">
                <a:solidFill>
                  <a:schemeClr val="bg1"/>
                </a:solidFill>
              </a:rPr>
            </a:br>
            <a:r>
              <a:rPr lang="en-GB" sz="5400" dirty="0">
                <a:solidFill>
                  <a:schemeClr val="bg1"/>
                </a:solidFill>
              </a:rPr>
              <a:t>(Sing a little louder)</a:t>
            </a:r>
            <a:br>
              <a:rPr lang="en-GB" sz="5400" dirty="0">
                <a:solidFill>
                  <a:schemeClr val="bg1"/>
                </a:solidFill>
              </a:rPr>
            </a:br>
            <a:endParaRPr lang="en-GB" sz="5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Our God Saves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4972837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2007 Integrity's Hosanna! Music (Admin. by Integrity Music Ltd)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Leadworship</a:t>
            </a:r>
            <a:r>
              <a:rPr lang="en-GB" sz="1200" dirty="0">
                <a:solidFill>
                  <a:schemeClr val="bg1"/>
                </a:solidFill>
              </a:rPr>
              <a:t> Songs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744986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897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Sing a little louder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</a:t>
            </a:r>
            <a:r>
              <a:rPr lang="en-GB" sz="4400" dirty="0" err="1">
                <a:solidFill>
                  <a:schemeClr val="bg1"/>
                </a:solidFill>
              </a:rPr>
              <a:t>louder</a:t>
            </a:r>
            <a:r>
              <a:rPr lang="en-GB" sz="4400" dirty="0">
                <a:solidFill>
                  <a:schemeClr val="bg1"/>
                </a:solidFill>
              </a:rPr>
              <a:t>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Heaven comes to fight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897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Sing a little louder in the presence of my enemies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</a:t>
            </a:r>
            <a:r>
              <a:rPr lang="en-GB" sz="4400" dirty="0" err="1">
                <a:solidFill>
                  <a:schemeClr val="bg1"/>
                </a:solidFill>
              </a:rPr>
              <a:t>louder</a:t>
            </a:r>
            <a:r>
              <a:rPr lang="en-GB" sz="4400" dirty="0">
                <a:solidFill>
                  <a:schemeClr val="bg1"/>
                </a:solidFill>
              </a:rPr>
              <a:t> than the unbelief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 my weapon is a melody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Sing a little louder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30418271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I’m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sing in the middle of the storm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Louder and louder you’re </a:t>
            </a:r>
            <a:r>
              <a:rPr lang="en-GB" sz="4400" dirty="0" err="1">
                <a:solidFill>
                  <a:schemeClr val="bg1"/>
                </a:solidFill>
              </a:rPr>
              <a:t>gonna</a:t>
            </a:r>
            <a:r>
              <a:rPr lang="en-GB" sz="4400" dirty="0">
                <a:solidFill>
                  <a:schemeClr val="bg1"/>
                </a:solidFill>
              </a:rPr>
              <a:t> hear my praises roar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Up from the ashes hope will arise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Death is defeated the King is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raise a hallelujah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I raise a hallelujah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596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I Speak Jesus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7136201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Abby Benton | Carlene Prince | Dustin Smith | Jesse Reeves | Kristen Dutton | Raina Pratt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2019 Here Be Lions Publishing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Integrity's Praise!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BEC Worship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Raina Pratt publishing designee (Admin. by Song Solutions www.songsolutions.org)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WriterWrong</a:t>
            </a:r>
            <a:r>
              <a:rPr lang="en-GB" sz="1200" dirty="0">
                <a:solidFill>
                  <a:schemeClr val="bg1"/>
                </a:solidFill>
              </a:rPr>
              <a:t>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Remaining portion is unaffiliated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39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heart and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mind</a:t>
            </a:r>
          </a:p>
          <a:p>
            <a:r>
              <a:rPr lang="en-GB" sz="4600" dirty="0" err="1">
                <a:solidFill>
                  <a:schemeClr val="bg1"/>
                </a:solidFill>
              </a:rPr>
              <a:t>'Cause</a:t>
            </a:r>
            <a:r>
              <a:rPr lang="en-GB" sz="4600" dirty="0">
                <a:solidFill>
                  <a:schemeClr val="bg1"/>
                </a:solidFill>
              </a:rPr>
              <a:t> I know there is peace within Your presence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48632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800" dirty="0" err="1">
                <a:solidFill>
                  <a:schemeClr val="bg1"/>
                </a:solidFill>
              </a:rPr>
              <a:t>'Til</a:t>
            </a:r>
            <a:r>
              <a:rPr lang="en-GB" sz="4800" dirty="0">
                <a:solidFill>
                  <a:schemeClr val="bg1"/>
                </a:solidFill>
              </a:rPr>
              <a:t>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dark addiction starts to break</a:t>
            </a:r>
          </a:p>
          <a:p>
            <a:r>
              <a:rPr lang="en-GB" sz="4800" dirty="0">
                <a:solidFill>
                  <a:schemeClr val="bg1"/>
                </a:solidFill>
              </a:rPr>
              <a:t>Declaring there is hope and there is freedom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424017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(</a:t>
            </a:r>
            <a:r>
              <a:rPr lang="en-GB" sz="4800" dirty="0" err="1">
                <a:solidFill>
                  <a:schemeClr val="bg1"/>
                </a:solidFill>
              </a:rPr>
              <a:t>'Cause</a:t>
            </a:r>
            <a:r>
              <a:rPr lang="en-GB" sz="4800" dirty="0">
                <a:solidFill>
                  <a:schemeClr val="bg1"/>
                </a:solidFill>
              </a:rPr>
              <a:t>) Your Name is power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healing</a:t>
            </a:r>
          </a:p>
          <a:p>
            <a:r>
              <a:rPr lang="en-GB" sz="4800" dirty="0">
                <a:solidFill>
                  <a:schemeClr val="bg1"/>
                </a:solidFill>
              </a:rPr>
              <a:t>Your Name is life</a:t>
            </a:r>
          </a:p>
          <a:p>
            <a:r>
              <a:rPr lang="en-GB" sz="4800" dirty="0">
                <a:solidFill>
                  <a:schemeClr val="bg1"/>
                </a:solidFill>
              </a:rPr>
              <a:t>Break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stronghold</a:t>
            </a:r>
          </a:p>
          <a:p>
            <a:r>
              <a:rPr lang="en-GB" sz="4800" dirty="0">
                <a:solidFill>
                  <a:schemeClr val="bg1"/>
                </a:solidFill>
              </a:rPr>
              <a:t>Shine through the shadows</a:t>
            </a:r>
          </a:p>
          <a:p>
            <a:r>
              <a:rPr lang="en-GB" sz="4800" dirty="0">
                <a:solidFill>
                  <a:schemeClr val="bg1"/>
                </a:solidFill>
              </a:rPr>
              <a:t>Burn like a fire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242897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I just want to speak the Name of Jesus</a:t>
            </a:r>
          </a:p>
          <a:p>
            <a:r>
              <a:rPr lang="en-GB" sz="4600" dirty="0">
                <a:solidFill>
                  <a:schemeClr val="bg1"/>
                </a:solidFill>
              </a:rPr>
              <a:t>Over fear and all anxiety</a:t>
            </a:r>
          </a:p>
          <a:p>
            <a:r>
              <a:rPr lang="en-GB" sz="4600" dirty="0">
                <a:solidFill>
                  <a:schemeClr val="bg1"/>
                </a:solidFill>
              </a:rPr>
              <a:t>To </a:t>
            </a:r>
            <a:r>
              <a:rPr lang="en-GB" sz="4600" dirty="0" err="1">
                <a:solidFill>
                  <a:schemeClr val="bg1"/>
                </a:solidFill>
              </a:rPr>
              <a:t>ev'ry</a:t>
            </a:r>
            <a:r>
              <a:rPr lang="en-GB" sz="4600" dirty="0">
                <a:solidFill>
                  <a:schemeClr val="bg1"/>
                </a:solidFill>
              </a:rPr>
              <a:t> soul held captive by depression</a:t>
            </a:r>
          </a:p>
          <a:p>
            <a:r>
              <a:rPr lang="en-GB" sz="4600" dirty="0">
                <a:solidFill>
                  <a:schemeClr val="bg1"/>
                </a:solidFill>
              </a:rPr>
              <a:t>I speak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29390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In the name of the Father 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 the name of the Spirit,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Lord we come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We're </a:t>
            </a:r>
            <a:r>
              <a:rPr lang="en-GB" sz="4000" dirty="0" err="1">
                <a:solidFill>
                  <a:schemeClr val="bg1"/>
                </a:solidFill>
              </a:rPr>
              <a:t>gather'd</a:t>
            </a:r>
            <a:r>
              <a:rPr lang="en-GB" sz="4000" dirty="0">
                <a:solidFill>
                  <a:schemeClr val="bg1"/>
                </a:solidFill>
              </a:rPr>
              <a:t> together,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lift up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call on our Savior to fall on Your grace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2532726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322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Shout Jesus from the mountains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streets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in the darkness over </a:t>
            </a:r>
            <a:r>
              <a:rPr lang="en-GB" sz="4800" dirty="0" err="1">
                <a:solidFill>
                  <a:schemeClr val="bg1"/>
                </a:solidFill>
              </a:rPr>
              <a:t>ev'ry</a:t>
            </a:r>
            <a:r>
              <a:rPr lang="en-GB" sz="4800" dirty="0">
                <a:solidFill>
                  <a:schemeClr val="bg1"/>
                </a:solidFill>
              </a:rPr>
              <a:t> enemy</a:t>
            </a:r>
          </a:p>
          <a:p>
            <a:r>
              <a:rPr lang="en-GB" sz="4800" dirty="0">
                <a:solidFill>
                  <a:schemeClr val="bg1"/>
                </a:solidFill>
              </a:rPr>
              <a:t>Jesus for my </a:t>
            </a:r>
            <a:r>
              <a:rPr lang="en-GB" sz="4800" dirty="0" err="1">
                <a:solidFill>
                  <a:schemeClr val="bg1"/>
                </a:solidFill>
              </a:rPr>
              <a:t>fam'ly</a:t>
            </a:r>
            <a:endParaRPr lang="en-GB" sz="4800" dirty="0">
              <a:solidFill>
                <a:schemeClr val="bg1"/>
              </a:solidFill>
            </a:endParaRPr>
          </a:p>
          <a:p>
            <a:r>
              <a:rPr lang="en-GB" sz="4800" dirty="0">
                <a:solidFill>
                  <a:schemeClr val="bg1"/>
                </a:solidFill>
              </a:rPr>
              <a:t>I speak the holy Name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40873129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785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6532FD-C48D-43E7-13B1-407B72F31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C3ED63-7116-EB98-14EF-04A8A6184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71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33A786-8657-BA6A-ABA9-52FB4B9CC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125" y="0"/>
            <a:ext cx="48477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915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3E14D8-81A6-63E1-311E-CDFC8619B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524" y="0"/>
            <a:ext cx="5706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C37F92-1C12-0C79-FECE-B75566C6A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22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9573B5-3BBE-BBF7-22B4-5C79CEE97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551" y="0"/>
            <a:ext cx="4894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464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27962-61FC-CD75-49A4-ECF3D151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8" y="0"/>
            <a:ext cx="4830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9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105273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Hear the joyful sound of our offering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saints bow down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people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will rise with You lifted on Your wings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the world will see that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15118983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C233-7EE9-99E8-BE6F-9FDE70896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FB1DF-2419-22DF-01DE-20F324D5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103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E41B3B-7004-1434-BF11-D97AC1953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907" y="0"/>
            <a:ext cx="4884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90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438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Ever Be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7030065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Bobby Strand | Chris Greely | Gabriel Wilson | </a:t>
            </a:r>
            <a:r>
              <a:rPr lang="en-GB" sz="1200" dirty="0" err="1">
                <a:solidFill>
                  <a:schemeClr val="bg1"/>
                </a:solidFill>
              </a:rPr>
              <a:t>Kalley</a:t>
            </a:r>
            <a:r>
              <a:rPr lang="en-GB" sz="1200" dirty="0">
                <a:solidFill>
                  <a:schemeClr val="bg1"/>
                </a:solidFill>
              </a:rPr>
              <a:t> Heiligenthal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2014 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599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213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Your love is devoted like a ring of solid gold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Like a vow that is tested like a covenant of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love is enduring through the winter rain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beyond the horizon with mercy for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14084985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5536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Faithful You have been and faithful You will be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pledge Yourself to 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1240888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22395980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 Father the orphan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kindness makes us whole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 shoulder our weakness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Your strength becomes our 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27048232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You’re making me like You</a:t>
            </a:r>
          </a:p>
          <a:p>
            <a:r>
              <a:rPr lang="en-GB" sz="4600" dirty="0">
                <a:solidFill>
                  <a:schemeClr val="bg1"/>
                </a:solidFill>
              </a:rPr>
              <a:t>Clothing me in white</a:t>
            </a:r>
          </a:p>
          <a:p>
            <a:r>
              <a:rPr lang="en-GB" sz="4600" dirty="0">
                <a:solidFill>
                  <a:schemeClr val="bg1"/>
                </a:solidFill>
              </a:rPr>
              <a:t>Bringing beauty from ashes</a:t>
            </a:r>
          </a:p>
          <a:p>
            <a:r>
              <a:rPr lang="en-GB" sz="4600" dirty="0">
                <a:solidFill>
                  <a:schemeClr val="bg1"/>
                </a:solidFill>
              </a:rPr>
              <a:t>For You will have Your bride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6149851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Free of all her guilt and rid of all her shame</a:t>
            </a:r>
          </a:p>
          <a:p>
            <a:r>
              <a:rPr lang="en-GB" sz="4600" dirty="0">
                <a:solidFill>
                  <a:schemeClr val="bg1"/>
                </a:solidFill>
              </a:rPr>
              <a:t>And known by her true name and it’s why I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2207490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hope in Your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Mourning turns to songs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saves our God saves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18841036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79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Your praise will 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Ever be on my lips</a:t>
            </a:r>
          </a:p>
          <a:p>
            <a:r>
              <a:rPr lang="en-GB" sz="46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42106030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will be praised You will be praised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angels and saints we sing worthy are You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105022277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9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amazing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unfailing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take my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You would bear my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laid down Your life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That I would be set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7883</TotalTime>
  <Words>1465</Words>
  <Application>Microsoft Office PowerPoint</Application>
  <PresentationFormat>On-screen Show (4:3)</PresentationFormat>
  <Paragraphs>216</Paragraphs>
  <Slides>52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399</cp:revision>
  <dcterms:created xsi:type="dcterms:W3CDTF">2019-09-23T12:06:27Z</dcterms:created>
  <dcterms:modified xsi:type="dcterms:W3CDTF">2023-10-07T22:17:37Z</dcterms:modified>
</cp:coreProperties>
</file>

<file path=docProps/thumbnail.jpeg>
</file>